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8" r:id="rId12"/>
    <p:sldId id="265" r:id="rId13"/>
    <p:sldId id="266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2" autoAdjust="0"/>
    <p:restoredTop sz="94660"/>
  </p:normalViewPr>
  <p:slideViewPr>
    <p:cSldViewPr snapToGrid="0">
      <p:cViewPr>
        <p:scale>
          <a:sx n="76" d="100"/>
          <a:sy n="76" d="100"/>
        </p:scale>
        <p:origin x="-114" y="-7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E73A0-370F-4FA5-B63E-E8C3B50E41C6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4EC4D-C9DA-4573-9BF2-107B7CC59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667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E73A0-370F-4FA5-B63E-E8C3B50E41C6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4EC4D-C9DA-4573-9BF2-107B7CC59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792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E73A0-370F-4FA5-B63E-E8C3B50E41C6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4EC4D-C9DA-4573-9BF2-107B7CC59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0020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E73A0-370F-4FA5-B63E-E8C3B50E41C6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4EC4D-C9DA-4573-9BF2-107B7CC59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3234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E73A0-370F-4FA5-B63E-E8C3B50E41C6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4EC4D-C9DA-4573-9BF2-107B7CC59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8770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E73A0-370F-4FA5-B63E-E8C3B50E41C6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4EC4D-C9DA-4573-9BF2-107B7CC59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0056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E73A0-370F-4FA5-B63E-E8C3B50E41C6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4EC4D-C9DA-4573-9BF2-107B7CC59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0413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E73A0-370F-4FA5-B63E-E8C3B50E41C6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4EC4D-C9DA-4573-9BF2-107B7CC59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7089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E73A0-370F-4FA5-B63E-E8C3B50E41C6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4EC4D-C9DA-4573-9BF2-107B7CC59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761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E73A0-370F-4FA5-B63E-E8C3B50E41C6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4EC4D-C9DA-4573-9BF2-107B7CC59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86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E73A0-370F-4FA5-B63E-E8C3B50E41C6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4EC4D-C9DA-4573-9BF2-107B7CC59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764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E73A0-370F-4FA5-B63E-E8C3B50E41C6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4EC4D-C9DA-4573-9BF2-107B7CC59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781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E73A0-370F-4FA5-B63E-E8C3B50E41C6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4EC4D-C9DA-4573-9BF2-107B7CC59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645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E73A0-370F-4FA5-B63E-E8C3B50E41C6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4EC4D-C9DA-4573-9BF2-107B7CC59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173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E73A0-370F-4FA5-B63E-E8C3B50E41C6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4EC4D-C9DA-4573-9BF2-107B7CC59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043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E73A0-370F-4FA5-B63E-E8C3B50E41C6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4EC4D-C9DA-4573-9BF2-107B7CC59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190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7DAE73A0-370F-4FA5-B63E-E8C3B50E41C6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654EC4D-C9DA-4573-9BF2-107B7CC59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993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7DAE73A0-370F-4FA5-B63E-E8C3B50E41C6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654EC4D-C9DA-4573-9BF2-107B7CC59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3596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/>
              <a:t>Azerbaijan, Kyrgyz Republic</a:t>
            </a:r>
            <a:br>
              <a:rPr lang="en-US" sz="3600" dirty="0"/>
            </a:br>
            <a:r>
              <a:rPr lang="en-US" dirty="0"/>
              <a:t>Examples on Wastewater Treatment Technology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Eye on Asia</a:t>
            </a:r>
          </a:p>
          <a:p>
            <a:r>
              <a:rPr lang="en-US" b="1" dirty="0"/>
              <a:t>Sustainable Wastewater and Fecal Sludge Management in Asia: </a:t>
            </a:r>
          </a:p>
          <a:p>
            <a:r>
              <a:rPr lang="en-US" b="1" dirty="0"/>
              <a:t>Fit-for-Purpose Solutions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3755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1667"/>
            <a:ext cx="12192000" cy="6254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7760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51938"/>
            <a:ext cx="12192000" cy="5354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6324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" y="741791"/>
            <a:ext cx="11220450" cy="5488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3079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1940"/>
            <a:ext cx="12192000" cy="6654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716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1" r="228" b="-4881"/>
          <a:stretch/>
        </p:blipFill>
        <p:spPr>
          <a:xfrm>
            <a:off x="2112698" y="313494"/>
            <a:ext cx="8417101" cy="6544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730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8479" y="0"/>
            <a:ext cx="77150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1735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" r="-2333" b="25079"/>
          <a:stretch/>
        </p:blipFill>
        <p:spPr>
          <a:xfrm>
            <a:off x="1733646" y="209550"/>
            <a:ext cx="9221917" cy="639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990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8398" y="183698"/>
            <a:ext cx="7125152" cy="6355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305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9" y="71789"/>
            <a:ext cx="11860265" cy="6786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6582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3809" y="494577"/>
            <a:ext cx="9044382" cy="5868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4285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291" y="848140"/>
            <a:ext cx="11751525" cy="5627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6189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769747" cy="50128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r="9384" b="17565"/>
          <a:stretch/>
        </p:blipFill>
        <p:spPr>
          <a:xfrm>
            <a:off x="2809349" y="3252535"/>
            <a:ext cx="8830201" cy="3129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1041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8</TotalTime>
  <Words>18</Words>
  <Application>Microsoft Office PowerPoint</Application>
  <PresentationFormat>ユーザー設定</PresentationFormat>
  <Paragraphs>4</Paragraphs>
  <Slides>13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13</vt:i4>
      </vt:variant>
    </vt:vector>
  </HeadingPairs>
  <TitlesOfParts>
    <vt:vector size="14" baseType="lpstr">
      <vt:lpstr>Mesh</vt:lpstr>
      <vt:lpstr>Azerbaijan, Kyrgyz Republic Examples on Wastewater Treatment Technology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Nakhchivan Wastewater Treatment</dc:title>
  <dc:creator>Lu Shen</dc:creator>
  <cp:lastModifiedBy>asayama</cp:lastModifiedBy>
  <cp:revision>6</cp:revision>
  <dcterms:created xsi:type="dcterms:W3CDTF">2017-08-22T16:46:19Z</dcterms:created>
  <dcterms:modified xsi:type="dcterms:W3CDTF">2017-08-23T02:50:15Z</dcterms:modified>
</cp:coreProperties>
</file>